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4DA4E-F16F-4DAA-A8D0-C82118722A6F}" type="datetimeFigureOut">
              <a:rPr lang="de-DE" smtClean="0"/>
              <a:t>17.10.2020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A3B6A-0284-441C-91FC-DE052B2AEAC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92286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4DA4E-F16F-4DAA-A8D0-C82118722A6F}" type="datetimeFigureOut">
              <a:rPr lang="de-DE" smtClean="0"/>
              <a:t>17.10.2020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A3B6A-0284-441C-91FC-DE052B2AEAC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949066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4DA4E-F16F-4DAA-A8D0-C82118722A6F}" type="datetimeFigureOut">
              <a:rPr lang="de-DE" smtClean="0"/>
              <a:t>17.10.2020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A3B6A-0284-441C-91FC-DE052B2AEAC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362253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4DA4E-F16F-4DAA-A8D0-C82118722A6F}" type="datetimeFigureOut">
              <a:rPr lang="de-DE" smtClean="0"/>
              <a:t>17.10.2020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A3B6A-0284-441C-91FC-DE052B2AEAC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416095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4DA4E-F16F-4DAA-A8D0-C82118722A6F}" type="datetimeFigureOut">
              <a:rPr lang="de-DE" smtClean="0"/>
              <a:t>17.10.2020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A3B6A-0284-441C-91FC-DE052B2AEAC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21621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4DA4E-F16F-4DAA-A8D0-C82118722A6F}" type="datetimeFigureOut">
              <a:rPr lang="de-DE" smtClean="0"/>
              <a:t>17.10.2020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A3B6A-0284-441C-91FC-DE052B2AEAC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408318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4DA4E-F16F-4DAA-A8D0-C82118722A6F}" type="datetimeFigureOut">
              <a:rPr lang="de-DE" smtClean="0"/>
              <a:t>17.10.2020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A3B6A-0284-441C-91FC-DE052B2AEAC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325514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4DA4E-F16F-4DAA-A8D0-C82118722A6F}" type="datetimeFigureOut">
              <a:rPr lang="de-DE" smtClean="0"/>
              <a:t>17.10.2020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A3B6A-0284-441C-91FC-DE052B2AEAC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22279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4DA4E-F16F-4DAA-A8D0-C82118722A6F}" type="datetimeFigureOut">
              <a:rPr lang="de-DE" smtClean="0"/>
              <a:t>17.10.2020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A3B6A-0284-441C-91FC-DE052B2AEAC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099025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4DA4E-F16F-4DAA-A8D0-C82118722A6F}" type="datetimeFigureOut">
              <a:rPr lang="de-DE" smtClean="0"/>
              <a:t>17.10.2020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A3B6A-0284-441C-91FC-DE052B2AEAC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507623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4DA4E-F16F-4DAA-A8D0-C82118722A6F}" type="datetimeFigureOut">
              <a:rPr lang="de-DE" smtClean="0"/>
              <a:t>17.10.2020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A3B6A-0284-441C-91FC-DE052B2AEAC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332323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94DA4E-F16F-4DAA-A8D0-C82118722A6F}" type="datetimeFigureOut">
              <a:rPr lang="de-DE" smtClean="0"/>
              <a:t>17.10.2020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DA3B6A-0284-441C-91FC-DE052B2AEAC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78687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12" Type="http://schemas.openxmlformats.org/officeDocument/2006/relationships/image" Target="../media/image21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png"/><Relationship Id="rId11" Type="http://schemas.openxmlformats.org/officeDocument/2006/relationships/image" Target="../media/image20.png"/><Relationship Id="rId5" Type="http://schemas.openxmlformats.org/officeDocument/2006/relationships/image" Target="../media/image14.png"/><Relationship Id="rId10" Type="http://schemas.openxmlformats.org/officeDocument/2006/relationships/image" Target="../media/image19.png"/><Relationship Id="rId4" Type="http://schemas.openxmlformats.org/officeDocument/2006/relationships/image" Target="../media/image13.png"/><Relationship Id="rId9" Type="http://schemas.openxmlformats.org/officeDocument/2006/relationships/image" Target="../media/image1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4438" y="260648"/>
            <a:ext cx="4175125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764704"/>
            <a:ext cx="3348037" cy="43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0451" y="1196752"/>
            <a:ext cx="6765925" cy="727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2351" y="2054746"/>
            <a:ext cx="6804025" cy="43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2351" y="2348880"/>
            <a:ext cx="6804025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0688" y="2708920"/>
            <a:ext cx="5761037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3368" y="3068960"/>
            <a:ext cx="6731000" cy="401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3368" y="3459411"/>
            <a:ext cx="6731000" cy="401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3368" y="3843957"/>
            <a:ext cx="6731000" cy="665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0450" y="4581128"/>
            <a:ext cx="7021513" cy="727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85100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839" y="332656"/>
            <a:ext cx="6840537" cy="727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124744"/>
            <a:ext cx="6840537" cy="409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1916832"/>
            <a:ext cx="4067175" cy="409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8663" y="2587377"/>
            <a:ext cx="2627313" cy="409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3235449"/>
            <a:ext cx="4824413" cy="409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3933056"/>
            <a:ext cx="6262687" cy="409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4603601"/>
            <a:ext cx="6262687" cy="409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8632" y="1916832"/>
            <a:ext cx="381000" cy="373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9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8632" y="3271961"/>
            <a:ext cx="381000" cy="373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8" name="Picture 10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2575247"/>
            <a:ext cx="527050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9" name="Picture 11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3878312"/>
            <a:ext cx="566737" cy="55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60" name="Picture 12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732" y="4632747"/>
            <a:ext cx="469900" cy="452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80203374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Bildschirmpräsentation (4:3)</PresentationFormat>
  <Paragraphs>0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5" baseType="lpstr">
      <vt:lpstr>Arial</vt:lpstr>
      <vt:lpstr>Calibri</vt:lpstr>
      <vt:lpstr>Larissa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Axel Jaeger</dc:creator>
  <cp:lastModifiedBy>ursel</cp:lastModifiedBy>
  <cp:revision>2</cp:revision>
  <dcterms:created xsi:type="dcterms:W3CDTF">2019-09-20T14:59:52Z</dcterms:created>
  <dcterms:modified xsi:type="dcterms:W3CDTF">2020-10-17T20:40:28Z</dcterms:modified>
</cp:coreProperties>
</file>